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74" r:id="rId8"/>
    <p:sldId id="269" r:id="rId9"/>
    <p:sldId id="270" r:id="rId10"/>
    <p:sldId id="262" r:id="rId11"/>
    <p:sldId id="263" r:id="rId12"/>
    <p:sldId id="264" r:id="rId13"/>
    <p:sldId id="265" r:id="rId14"/>
    <p:sldId id="266" r:id="rId15"/>
    <p:sldId id="267" r:id="rId16"/>
    <p:sldId id="271" r:id="rId17"/>
    <p:sldId id="272"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7" d="100"/>
          <a:sy n="67" d="100"/>
        </p:scale>
        <p:origin x="-102" y="-15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683BDB0-3D48-4359-81CF-F6FD9C6F158F}" type="datetimeFigureOut">
              <a:rPr lang="en-US" smtClean="0"/>
              <a:t>1/25/2008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C3B95D-5BC1-426A-8EC8-81FEA1A06FA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683BDB0-3D48-4359-81CF-F6FD9C6F158F}" type="datetimeFigureOut">
              <a:rPr lang="en-US" smtClean="0"/>
              <a:t>1/25/2008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C3B95D-5BC1-426A-8EC8-81FEA1A06FA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683BDB0-3D48-4359-81CF-F6FD9C6F158F}" type="datetimeFigureOut">
              <a:rPr lang="en-US" smtClean="0"/>
              <a:t>1/25/2008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C3B95D-5BC1-426A-8EC8-81FEA1A06FA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683BDB0-3D48-4359-81CF-F6FD9C6F158F}" type="datetimeFigureOut">
              <a:rPr lang="en-US" smtClean="0"/>
              <a:t>1/25/2008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C3B95D-5BC1-426A-8EC8-81FEA1A06FA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683BDB0-3D48-4359-81CF-F6FD9C6F158F}" type="datetimeFigureOut">
              <a:rPr lang="en-US" smtClean="0"/>
              <a:t>1/25/2008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C3B95D-5BC1-426A-8EC8-81FEA1A06FA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683BDB0-3D48-4359-81CF-F6FD9C6F158F}" type="datetimeFigureOut">
              <a:rPr lang="en-US" smtClean="0"/>
              <a:t>1/25/2008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C3B95D-5BC1-426A-8EC8-81FEA1A06FA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683BDB0-3D48-4359-81CF-F6FD9C6F158F}" type="datetimeFigureOut">
              <a:rPr lang="en-US" smtClean="0"/>
              <a:t>1/25/2008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1C3B95D-5BC1-426A-8EC8-81FEA1A06FA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683BDB0-3D48-4359-81CF-F6FD9C6F158F}" type="datetimeFigureOut">
              <a:rPr lang="en-US" smtClean="0"/>
              <a:t>1/25/2008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1C3B95D-5BC1-426A-8EC8-81FEA1A06FA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83BDB0-3D48-4359-81CF-F6FD9C6F158F}" type="datetimeFigureOut">
              <a:rPr lang="en-US" smtClean="0"/>
              <a:t>1/25/2008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1C3B95D-5BC1-426A-8EC8-81FEA1A06FA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83BDB0-3D48-4359-81CF-F6FD9C6F158F}" type="datetimeFigureOut">
              <a:rPr lang="en-US" smtClean="0"/>
              <a:t>1/25/2008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C3B95D-5BC1-426A-8EC8-81FEA1A06FA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83BDB0-3D48-4359-81CF-F6FD9C6F158F}" type="datetimeFigureOut">
              <a:rPr lang="en-US" smtClean="0"/>
              <a:t>1/25/2008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C3B95D-5BC1-426A-8EC8-81FEA1A06FA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83BDB0-3D48-4359-81CF-F6FD9C6F158F}" type="datetimeFigureOut">
              <a:rPr lang="en-US" smtClean="0"/>
              <a:t>1/25/2008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C3B95D-5BC1-426A-8EC8-81FEA1A06FA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7.w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2593975"/>
          </a:xfrm>
        </p:spPr>
        <p:txBody>
          <a:bodyPr>
            <a:normAutofit/>
          </a:bodyPr>
          <a:lstStyle/>
          <a:p>
            <a:r>
              <a:rPr lang="en-US" dirty="0" smtClean="0"/>
              <a:t>Why does Amy get upset when she finds her sister at the puppet show?</a:t>
            </a:r>
            <a:endParaRPr lang="en-US" dirty="0"/>
          </a:p>
        </p:txBody>
      </p:sp>
      <p:pic>
        <p:nvPicPr>
          <p:cNvPr id="1026" name="Picture 2" descr="C:\Documents and Settings\s0201491\Local Settings\Temporary Internet Files\Content.IE5\MQ6DHDOY\MCj02979010000[1].wmf"/>
          <p:cNvPicPr>
            <a:picLocks noChangeAspect="1" noChangeArrowheads="1"/>
          </p:cNvPicPr>
          <p:nvPr/>
        </p:nvPicPr>
        <p:blipFill>
          <a:blip r:embed="rId2"/>
          <a:srcRect/>
          <a:stretch>
            <a:fillRect/>
          </a:stretch>
        </p:blipFill>
        <p:spPr bwMode="auto">
          <a:xfrm>
            <a:off x="3276600" y="685800"/>
            <a:ext cx="1770278" cy="1656893"/>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95401"/>
            <a:ext cx="7772400" cy="4800600"/>
          </a:xfrm>
        </p:spPr>
        <p:txBody>
          <a:bodyPr>
            <a:normAutofit/>
          </a:bodyPr>
          <a:lstStyle/>
          <a:p>
            <a:r>
              <a:rPr lang="en-US" dirty="0" smtClean="0"/>
              <a:t>The puppet show was for much younger children and </a:t>
            </a:r>
            <a:r>
              <a:rPr lang="en-US" dirty="0" err="1" smtClean="0"/>
              <a:t>Louann</a:t>
            </a:r>
            <a:r>
              <a:rPr lang="en-US" dirty="0" smtClean="0"/>
              <a:t> was making a spectacle of herself by talking to the puppet. Also, Amy could see some of the parents getting upset.</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0"/>
            <a:ext cx="7772400" cy="5714999"/>
          </a:xfrm>
        </p:spPr>
        <p:txBody>
          <a:bodyPr>
            <a:normAutofit/>
          </a:bodyPr>
          <a:lstStyle/>
          <a:p>
            <a:r>
              <a:rPr lang="en-US" dirty="0" err="1" smtClean="0"/>
              <a:t>Louann</a:t>
            </a:r>
            <a:r>
              <a:rPr lang="en-US" dirty="0" smtClean="0"/>
              <a:t> is a special needs child who acts like she’s much younger than she is. When Amy feels “pestered” by her as a lot of big sisters do, she feels guilty for feeling that way. </a:t>
            </a:r>
            <a:r>
              <a:rPr lang="en-US" dirty="0" err="1" smtClean="0"/>
              <a:t>Louann</a:t>
            </a:r>
            <a:r>
              <a:rPr lang="en-US" dirty="0" smtClean="0"/>
              <a:t> is much more dependent on Amy than another sister would be, too.</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19201"/>
            <a:ext cx="7772400" cy="3733800"/>
          </a:xfrm>
        </p:spPr>
        <p:txBody>
          <a:bodyPr>
            <a:normAutofit/>
          </a:bodyPr>
          <a:lstStyle/>
          <a:p>
            <a:r>
              <a:rPr lang="en-US" dirty="0" smtClean="0"/>
              <a:t>Mrs. </a:t>
            </a:r>
            <a:r>
              <a:rPr lang="en-US" dirty="0" err="1" smtClean="0"/>
              <a:t>Treloar</a:t>
            </a:r>
            <a:r>
              <a:rPr lang="en-US" dirty="0" smtClean="0"/>
              <a:t> seems to take </a:t>
            </a:r>
            <a:r>
              <a:rPr lang="en-US" dirty="0" err="1" smtClean="0"/>
              <a:t>Louann’s</a:t>
            </a:r>
            <a:r>
              <a:rPr lang="en-US" dirty="0" smtClean="0"/>
              <a:t> side constantly, being overprotective of her. She makes Amy feel more guilty about her feelings.</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66800"/>
            <a:ext cx="7772400" cy="4038599"/>
          </a:xfrm>
        </p:spPr>
        <p:txBody>
          <a:bodyPr>
            <a:normAutofit fontScale="90000"/>
          </a:bodyPr>
          <a:lstStyle/>
          <a:p>
            <a:r>
              <a:rPr lang="en-US" dirty="0" smtClean="0"/>
              <a:t>She thought the dollhouse was just another symbol of how her grandparents wouldn’t treat her like a fifteen year old. She thought they wanted her to be a little girl still.</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28800"/>
            <a:ext cx="7772400" cy="3200399"/>
          </a:xfrm>
        </p:spPr>
        <p:txBody>
          <a:bodyPr>
            <a:normAutofit fontScale="90000"/>
          </a:bodyPr>
          <a:lstStyle/>
          <a:p>
            <a:r>
              <a:rPr lang="en-US" dirty="0" smtClean="0"/>
              <a:t>She probably feels it’s a valuable, thoughtful gift made with love. She probably appreciates it similar to the way Amy, Ellen, and their friends did.</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19200"/>
            <a:ext cx="7772400" cy="3581399"/>
          </a:xfrm>
        </p:spPr>
        <p:txBody>
          <a:bodyPr>
            <a:normAutofit/>
          </a:bodyPr>
          <a:lstStyle/>
          <a:p>
            <a:r>
              <a:rPr lang="en-US" dirty="0" smtClean="0"/>
              <a:t>The grandmother doll led them to the book on the shelf that had a message explaining that the murderer was Reuben, a gardener at the house. </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1295400"/>
            <a:ext cx="7772400" cy="4267199"/>
          </a:xfrm>
        </p:spPr>
        <p:txBody>
          <a:bodyPr>
            <a:normAutofit/>
          </a:bodyPr>
          <a:lstStyle/>
          <a:p>
            <a:r>
              <a:rPr lang="en-US" dirty="0" smtClean="0"/>
              <a:t>Aunt Clare, like Mrs. Peck, believed it was important for </a:t>
            </a:r>
            <a:r>
              <a:rPr lang="en-US" dirty="0" err="1" smtClean="0"/>
              <a:t>Louann</a:t>
            </a:r>
            <a:r>
              <a:rPr lang="en-US" dirty="0" smtClean="0"/>
              <a:t> to start learning “life skills” in order to become more independent of her family. She told Mrs. </a:t>
            </a:r>
            <a:r>
              <a:rPr lang="en-US" dirty="0" err="1" smtClean="0"/>
              <a:t>Treloar</a:t>
            </a:r>
            <a:r>
              <a:rPr lang="en-US" dirty="0" smtClean="0"/>
              <a:t> this.</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1295400"/>
            <a:ext cx="7772400" cy="3809999"/>
          </a:xfrm>
        </p:spPr>
        <p:txBody>
          <a:bodyPr>
            <a:normAutofit fontScale="90000"/>
          </a:bodyPr>
          <a:lstStyle/>
          <a:p>
            <a:r>
              <a:rPr lang="en-US" dirty="0" smtClean="0"/>
              <a:t>She appreciated her sister a little more. She saw that her sister was able to do more than she thought she could. Amy was more willing to include </a:t>
            </a:r>
            <a:r>
              <a:rPr lang="en-US" dirty="0" err="1" smtClean="0"/>
              <a:t>Louann</a:t>
            </a:r>
            <a:r>
              <a:rPr lang="en-US" dirty="0" smtClean="0"/>
              <a:t> in doing things with her friends.</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762000" y="457200"/>
            <a:ext cx="7696200" cy="5562599"/>
          </a:xfrm>
        </p:spPr>
        <p:txBody>
          <a:bodyPr>
            <a:normAutofit fontScale="90000"/>
          </a:bodyPr>
          <a:lstStyle/>
          <a:p>
            <a:r>
              <a:rPr lang="en-US" dirty="0" smtClean="0"/>
              <a:t>Possible answers:</a:t>
            </a:r>
            <a:br>
              <a:rPr lang="en-US" dirty="0" smtClean="0"/>
            </a:br>
            <a:r>
              <a:rPr lang="en-US" dirty="0" smtClean="0"/>
              <a:t>No, because the main reason for it to do so had been accomplished. The murder mystery was solved.</a:t>
            </a:r>
            <a:br>
              <a:rPr lang="en-US" dirty="0" smtClean="0"/>
            </a:br>
            <a:r>
              <a:rPr lang="en-US" dirty="0" smtClean="0"/>
              <a:t>Yes, since the dollhouse was looking out for the family. It might try to communicate again if there is an important reason to do so.</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66801"/>
            <a:ext cx="7772400" cy="4648200"/>
          </a:xfrm>
        </p:spPr>
        <p:txBody>
          <a:bodyPr>
            <a:normAutofit/>
          </a:bodyPr>
          <a:lstStyle/>
          <a:p>
            <a:r>
              <a:rPr lang="en-US" dirty="0" smtClean="0"/>
              <a:t>How is Amy’s relationship with her younger sister </a:t>
            </a:r>
            <a:r>
              <a:rPr lang="en-US" dirty="0" err="1" smtClean="0"/>
              <a:t>Louann</a:t>
            </a:r>
            <a:r>
              <a:rPr lang="en-US" dirty="0" smtClean="0"/>
              <a:t> different than other big sister/little sister relationships?</a:t>
            </a:r>
            <a:endParaRPr lang="en-US" dirty="0"/>
          </a:p>
        </p:txBody>
      </p:sp>
      <p:pic>
        <p:nvPicPr>
          <p:cNvPr id="2050" name="Picture 2" descr="C:\Documents and Settings\s0201491\Local Settings\Temporary Internet Files\Content.IE5\R315PP1A\MPj04001980000[1].jpg"/>
          <p:cNvPicPr>
            <a:picLocks noChangeAspect="1" noChangeArrowheads="1"/>
          </p:cNvPicPr>
          <p:nvPr/>
        </p:nvPicPr>
        <p:blipFill>
          <a:blip r:embed="rId2" cstate="print"/>
          <a:srcRect/>
          <a:stretch>
            <a:fillRect/>
          </a:stretch>
        </p:blipFill>
        <p:spPr bwMode="auto">
          <a:xfrm>
            <a:off x="3352800" y="4724400"/>
            <a:ext cx="1844040" cy="1475232"/>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What is Mrs. </a:t>
            </a:r>
            <a:r>
              <a:rPr lang="en-US" dirty="0" err="1" smtClean="0"/>
              <a:t>Treloar’s</a:t>
            </a:r>
            <a:r>
              <a:rPr lang="en-US" dirty="0" smtClean="0"/>
              <a:t> reaction to Amy’s feelings about </a:t>
            </a:r>
            <a:r>
              <a:rPr lang="en-US" dirty="0" err="1" smtClean="0"/>
              <a:t>Louann</a:t>
            </a:r>
            <a:r>
              <a:rPr lang="en-US" dirty="0" smtClean="0"/>
              <a:t>?</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Why did Aunt Clare not like the dollhouse when she was 15?</a:t>
            </a:r>
            <a:endParaRPr lang="en-US" dirty="0"/>
          </a:p>
        </p:txBody>
      </p:sp>
      <p:pic>
        <p:nvPicPr>
          <p:cNvPr id="3074" name="Picture 2" descr="C:\Documents and Settings\s0201491\Local Settings\Temporary Internet Files\Content.IE5\MQ6DHDOY\MCj02771040000[1].wmf"/>
          <p:cNvPicPr>
            <a:picLocks noChangeAspect="1" noChangeArrowheads="1"/>
          </p:cNvPicPr>
          <p:nvPr/>
        </p:nvPicPr>
        <p:blipFill>
          <a:blip r:embed="rId2"/>
          <a:srcRect/>
          <a:stretch>
            <a:fillRect/>
          </a:stretch>
        </p:blipFill>
        <p:spPr bwMode="auto">
          <a:xfrm>
            <a:off x="3352800" y="3733800"/>
            <a:ext cx="1826057" cy="1575511"/>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905000"/>
            <a:ext cx="7772400" cy="2514599"/>
          </a:xfrm>
        </p:spPr>
        <p:txBody>
          <a:bodyPr>
            <a:normAutofit/>
          </a:bodyPr>
          <a:lstStyle/>
          <a:p>
            <a:r>
              <a:rPr lang="en-US" dirty="0" smtClean="0"/>
              <a:t>How do you think Aunt Clare feels about the dollhouse at the end of the story?</a:t>
            </a:r>
            <a:endParaRPr lang="en-US" dirty="0"/>
          </a:p>
        </p:txBody>
      </p:sp>
      <p:pic>
        <p:nvPicPr>
          <p:cNvPr id="5122" name="Picture 2" descr="C:\Documents and Settings\s0201491\Local Settings\Temporary Internet Files\Content.IE5\2ZO7ZCPK\MCj03913260000[1].wmf"/>
          <p:cNvPicPr>
            <a:picLocks noChangeAspect="1" noChangeArrowheads="1"/>
          </p:cNvPicPr>
          <p:nvPr/>
        </p:nvPicPr>
        <p:blipFill>
          <a:blip r:embed="rId2"/>
          <a:srcRect/>
          <a:stretch>
            <a:fillRect/>
          </a:stretch>
        </p:blipFill>
        <p:spPr bwMode="auto">
          <a:xfrm>
            <a:off x="5562600" y="4191000"/>
            <a:ext cx="1820570" cy="1685239"/>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What was the dollhouse trying to tell the characters about the murders?</a:t>
            </a:r>
            <a:endParaRPr lang="en-US" dirty="0"/>
          </a:p>
        </p:txBody>
      </p:sp>
      <p:pic>
        <p:nvPicPr>
          <p:cNvPr id="4098" name="Picture 2" descr="C:\Documents and Settings\s0201491\Local Settings\Temporary Internet Files\Content.IE5\LBWRH7WH\MCj04228830000[1].wmf"/>
          <p:cNvPicPr>
            <a:picLocks noChangeAspect="1" noChangeArrowheads="1"/>
          </p:cNvPicPr>
          <p:nvPr/>
        </p:nvPicPr>
        <p:blipFill>
          <a:blip r:embed="rId2"/>
          <a:srcRect/>
          <a:stretch>
            <a:fillRect/>
          </a:stretch>
        </p:blipFill>
        <p:spPr bwMode="auto">
          <a:xfrm>
            <a:off x="5486400" y="3581400"/>
            <a:ext cx="1368425" cy="18415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Why did Aunt Clare and Mrs. </a:t>
            </a:r>
            <a:r>
              <a:rPr lang="en-US" dirty="0" err="1" smtClean="0"/>
              <a:t>Treloar</a:t>
            </a:r>
            <a:r>
              <a:rPr lang="en-US" dirty="0" smtClean="0"/>
              <a:t> not get along?</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1524000"/>
            <a:ext cx="7772400" cy="2514599"/>
          </a:xfrm>
        </p:spPr>
        <p:txBody>
          <a:bodyPr>
            <a:normAutofit/>
          </a:bodyPr>
          <a:lstStyle/>
          <a:p>
            <a:r>
              <a:rPr lang="en-US" dirty="0" smtClean="0"/>
              <a:t>How did Amy’s feelings toward </a:t>
            </a:r>
            <a:r>
              <a:rPr lang="en-US" dirty="0" err="1" smtClean="0"/>
              <a:t>Louann</a:t>
            </a:r>
            <a:r>
              <a:rPr lang="en-US" dirty="0" smtClean="0"/>
              <a:t> change by the end of the story?</a:t>
            </a:r>
            <a:endParaRPr lang="en-US" dirty="0"/>
          </a:p>
        </p:txBody>
      </p:sp>
      <p:pic>
        <p:nvPicPr>
          <p:cNvPr id="6146" name="Picture 2" descr="C:\Documents and Settings\s0201491\Local Settings\Temporary Internet Files\Content.IE5\LBWRH7WH\MPj03991610000[1].jpg"/>
          <p:cNvPicPr>
            <a:picLocks noChangeAspect="1" noChangeArrowheads="1"/>
          </p:cNvPicPr>
          <p:nvPr/>
        </p:nvPicPr>
        <p:blipFill>
          <a:blip r:embed="rId2" cstate="print"/>
          <a:srcRect/>
          <a:stretch>
            <a:fillRect/>
          </a:stretch>
        </p:blipFill>
        <p:spPr bwMode="auto">
          <a:xfrm>
            <a:off x="5334000" y="3810000"/>
            <a:ext cx="1981200" cy="1415143"/>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1066800"/>
            <a:ext cx="7772400" cy="3352799"/>
          </a:xfrm>
        </p:spPr>
        <p:txBody>
          <a:bodyPr>
            <a:normAutofit/>
          </a:bodyPr>
          <a:lstStyle/>
          <a:p>
            <a:r>
              <a:rPr lang="en-US" dirty="0" smtClean="0"/>
              <a:t>Do you think the dollhouse will continue to communicate with the characters? Why or why not.</a:t>
            </a:r>
            <a:endParaRPr lang="en-US" dirty="0"/>
          </a:p>
        </p:txBody>
      </p:sp>
      <p:pic>
        <p:nvPicPr>
          <p:cNvPr id="7170" name="Picture 2" descr="C:\Documents and Settings\s0201491\Local Settings\Temporary Internet Files\Content.IE5\2ZO7ZCPK\MCj04154680000[1].wmf"/>
          <p:cNvPicPr>
            <a:picLocks noChangeAspect="1" noChangeArrowheads="1"/>
          </p:cNvPicPr>
          <p:nvPr/>
        </p:nvPicPr>
        <p:blipFill>
          <a:blip r:embed="rId2"/>
          <a:srcRect/>
          <a:stretch>
            <a:fillRect/>
          </a:stretch>
        </p:blipFill>
        <p:spPr bwMode="auto">
          <a:xfrm>
            <a:off x="3962400" y="4191000"/>
            <a:ext cx="667693" cy="1027736"/>
          </a:xfrm>
          <a:prstGeom prst="rect">
            <a:avLst/>
          </a:prstGeom>
          <a:noFill/>
        </p:spPr>
      </p:pic>
      <p:pic>
        <p:nvPicPr>
          <p:cNvPr id="7171" name="Picture 3" descr="C:\Documents and Settings\s0201491\Local Settings\Temporary Internet Files\Content.IE5\MQ6DHDOY\MCj02771040000[1].wmf"/>
          <p:cNvPicPr>
            <a:picLocks noChangeAspect="1" noChangeArrowheads="1"/>
          </p:cNvPicPr>
          <p:nvPr/>
        </p:nvPicPr>
        <p:blipFill>
          <a:blip r:embed="rId3"/>
          <a:srcRect/>
          <a:stretch>
            <a:fillRect/>
          </a:stretch>
        </p:blipFill>
        <p:spPr bwMode="auto">
          <a:xfrm>
            <a:off x="5181600" y="3733800"/>
            <a:ext cx="1826057" cy="1575511"/>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TotalTime>
  <Words>415</Words>
  <Application>Microsoft Office PowerPoint</Application>
  <PresentationFormat>On-screen Show (4:3)</PresentationFormat>
  <Paragraphs>18</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Why does Amy get upset when she finds her sister at the puppet show?</vt:lpstr>
      <vt:lpstr>How is Amy’s relationship with her younger sister Louann different than other big sister/little sister relationships?</vt:lpstr>
      <vt:lpstr>What is Mrs. Treloar’s reaction to Amy’s feelings about Louann?</vt:lpstr>
      <vt:lpstr>Why did Aunt Clare not like the dollhouse when she was 15?</vt:lpstr>
      <vt:lpstr>How do you think Aunt Clare feels about the dollhouse at the end of the story?</vt:lpstr>
      <vt:lpstr>What was the dollhouse trying to tell the characters about the murders?</vt:lpstr>
      <vt:lpstr>Why did Aunt Clare and Mrs. Treloar not get along?</vt:lpstr>
      <vt:lpstr>How did Amy’s feelings toward Louann change by the end of the story?</vt:lpstr>
      <vt:lpstr>Do you think the dollhouse will continue to communicate with the characters? Why or why not.</vt:lpstr>
      <vt:lpstr>The puppet show was for much younger children and Louann was making a spectacle of herself by talking to the puppet. Also, Amy could see some of the parents getting upset.</vt:lpstr>
      <vt:lpstr>Louann is a special needs child who acts like she’s much younger than she is. When Amy feels “pestered” by her as a lot of big sisters do, she feels guilty for feeling that way. Louann is much more dependent on Amy than another sister would be, too.</vt:lpstr>
      <vt:lpstr>Mrs. Treloar seems to take Louann’s side constantly, being overprotective of her. She makes Amy feel more guilty about her feelings.</vt:lpstr>
      <vt:lpstr>She thought the dollhouse was just another symbol of how her grandparents wouldn’t treat her like a fifteen year old. She thought they wanted her to be a little girl still.</vt:lpstr>
      <vt:lpstr>She probably feels it’s a valuable, thoughtful gift made with love. She probably appreciates it similar to the way Amy, Ellen, and their friends did.</vt:lpstr>
      <vt:lpstr>The grandmother doll led them to the book on the shelf that had a message explaining that the murderer was Reuben, a gardener at the house. </vt:lpstr>
      <vt:lpstr>Aunt Clare, like Mrs. Peck, believed it was important for Louann to start learning “life skills” in order to become more independent of her family. She told Mrs. Treloar this.</vt:lpstr>
      <vt:lpstr>She appreciated her sister a little more. She saw that her sister was able to do more than she thought she could. Amy was more willing to include Louann in doing things with her friends.</vt:lpstr>
      <vt:lpstr>Possible answers: No, because the main reason for it to do so had been accomplished. The murder mystery was solved. Yes, since the dollhouse was looking out for the family. It might try to communicate again if there is an important reason to do so.</vt:lpstr>
    </vt:vector>
  </TitlesOfParts>
  <Company>Katy ISD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s0201491</dc:creator>
  <cp:lastModifiedBy>s0201491</cp:lastModifiedBy>
  <cp:revision>5</cp:revision>
  <dcterms:created xsi:type="dcterms:W3CDTF">2008-01-25T15:22:22Z</dcterms:created>
  <dcterms:modified xsi:type="dcterms:W3CDTF">2008-01-25T16:12:14Z</dcterms:modified>
</cp:coreProperties>
</file>